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087"/>
  </p:normalViewPr>
  <p:slideViewPr>
    <p:cSldViewPr snapToGrid="0">
      <p:cViewPr varScale="1">
        <p:scale>
          <a:sx n="94" d="100"/>
          <a:sy n="94" d="100"/>
        </p:scale>
        <p:origin x="21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73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26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70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76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04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475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2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22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9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15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26495-16C0-8F4D-BD3F-64C2EF9D6A98}" type="datetimeFigureOut">
              <a:rPr lang="en-US" smtClean="0"/>
              <a:t>10/26/24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4E7E9-8C01-A548-9FB4-B2DB2C8DD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43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FD13-02FD-EDB4-C1CB-DDE7249FE2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Cats are amazing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EE714A-D1B3-75F3-3208-2DDF3B1AC0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cool</a:t>
            </a:r>
          </a:p>
        </p:txBody>
      </p:sp>
    </p:spTree>
    <p:extLst>
      <p:ext uri="{BB962C8B-B14F-4D97-AF65-F5344CB8AC3E}">
        <p14:creationId xmlns:p14="http://schemas.microsoft.com/office/powerpoint/2010/main" val="3243949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D52F3-C5E9-D63D-87F7-C09A53F00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Cats</a:t>
            </a:r>
          </a:p>
        </p:txBody>
      </p:sp>
      <p:pic>
        <p:nvPicPr>
          <p:cNvPr id="5" name="Content Placeholder 4" descr="Cat with stripes, standing with front paws on interior windowsill, staring out of window">
            <a:extLst>
              <a:ext uri="{FF2B5EF4-FFF2-40B4-BE49-F238E27FC236}">
                <a16:creationId xmlns:a16="http://schemas.microsoft.com/office/drawing/2014/main" id="{5F826A3D-9E52-680C-A20F-AD4CCA7EB5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44604" y="2579380"/>
            <a:ext cx="2679710" cy="1779391"/>
          </a:xfrm>
        </p:spPr>
      </p:pic>
      <p:pic>
        <p:nvPicPr>
          <p:cNvPr id="7" name="Picture 6" descr="Cat jumping in the grass">
            <a:extLst>
              <a:ext uri="{FF2B5EF4-FFF2-40B4-BE49-F238E27FC236}">
                <a16:creationId xmlns:a16="http://schemas.microsoft.com/office/drawing/2014/main" id="{5D2707F2-6528-0261-AFA1-B965614F6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4604" y="4582511"/>
            <a:ext cx="2679710" cy="1786473"/>
          </a:xfrm>
          <a:prstGeom prst="rect">
            <a:avLst/>
          </a:prstGeom>
        </p:spPr>
      </p:pic>
      <p:pic>
        <p:nvPicPr>
          <p:cNvPr id="9" name="Picture 8" descr="Short-haired cat with eyes shut sitting on person’s lap, being groomed on its head with cat comb">
            <a:extLst>
              <a:ext uri="{FF2B5EF4-FFF2-40B4-BE49-F238E27FC236}">
                <a16:creationId xmlns:a16="http://schemas.microsoft.com/office/drawing/2014/main" id="{4E349A89-F754-FE55-CCF1-4F7CEDD0B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7692" y="4609475"/>
            <a:ext cx="2839506" cy="1893003"/>
          </a:xfrm>
          <a:prstGeom prst="rect">
            <a:avLst/>
          </a:prstGeom>
        </p:spPr>
      </p:pic>
      <p:pic>
        <p:nvPicPr>
          <p:cNvPr id="11" name="Picture 10" descr="Long-haired cat laying on wood surface with front paws splayed, being stroked from behind">
            <a:extLst>
              <a:ext uri="{FF2B5EF4-FFF2-40B4-BE49-F238E27FC236}">
                <a16:creationId xmlns:a16="http://schemas.microsoft.com/office/drawing/2014/main" id="{2BC0E869-537A-F08F-7BC3-BAF587ADA4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7734" y="2575341"/>
            <a:ext cx="2679710" cy="1786473"/>
          </a:xfrm>
          <a:prstGeom prst="rect">
            <a:avLst/>
          </a:prstGeom>
        </p:spPr>
      </p:pic>
      <p:pic>
        <p:nvPicPr>
          <p:cNvPr id="13" name="Picture 12" descr="Cat in the grass">
            <a:extLst>
              <a:ext uri="{FF2B5EF4-FFF2-40B4-BE49-F238E27FC236}">
                <a16:creationId xmlns:a16="http://schemas.microsoft.com/office/drawing/2014/main" id="{BCE30A88-6BC7-1C75-997B-EF8B1010E7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8985" y="507436"/>
            <a:ext cx="2655329" cy="1829226"/>
          </a:xfrm>
          <a:prstGeom prst="rect">
            <a:avLst/>
          </a:prstGeom>
        </p:spPr>
      </p:pic>
      <p:pic>
        <p:nvPicPr>
          <p:cNvPr id="15" name="Picture 14" descr="Cat staring at shadow">
            <a:extLst>
              <a:ext uri="{FF2B5EF4-FFF2-40B4-BE49-F238E27FC236}">
                <a16:creationId xmlns:a16="http://schemas.microsoft.com/office/drawing/2014/main" id="{419765E4-1A5A-FDCF-E7DF-46A283BB26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34114" y="443659"/>
            <a:ext cx="2839505" cy="189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2477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{D067BD9F-730A-A04C-83D2-F23E1A4B21CE}tf16401369</Template>
  <TotalTime>2</TotalTime>
  <Words>6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 Light</vt:lpstr>
      <vt:lpstr>Rockwell</vt:lpstr>
      <vt:lpstr>Wingdings</vt:lpstr>
      <vt:lpstr>Atlas</vt:lpstr>
      <vt:lpstr>Cats are amazing</vt:lpstr>
      <vt:lpstr>Cats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Cats are amazing</dc:title>
  <dc:creator>Ali Montgomery</dc:creator>
  <cp:lastModifiedBy>Ali Montgomery</cp:lastModifiedBy>
  <cp:revision>1</cp:revision>
  <dcterms:created xsi:type="dcterms:W3CDTF">2024-10-26T15:57:07Z</dcterms:created>
  <dcterms:modified xsi:type="dcterms:W3CDTF">2024-10-26T16:00:03Z</dcterms:modified>
</cp:coreProperties>
</file>

<file path=docProps/thumbnail.jpeg>
</file>